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36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0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44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77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69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0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7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6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3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45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1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91E0-7441-45B3-B570-9147BC321EA4}" type="datetimeFigureOut">
              <a:rPr lang="pt-BR" smtClean="0"/>
              <a:t>07/10/2018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7C1A-029B-4F96-A70E-76FC00FFD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2193A7A9-0849-4100-A164-1D3825DB21F2}"/>
              </a:ext>
            </a:extLst>
          </p:cNvPr>
          <p:cNvGrpSpPr/>
          <p:nvPr/>
        </p:nvGrpSpPr>
        <p:grpSpPr>
          <a:xfrm>
            <a:off x="187368" y="723379"/>
            <a:ext cx="9531266" cy="5411251"/>
            <a:chOff x="288759" y="96253"/>
            <a:chExt cx="11730789" cy="6660001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96662D76-E111-4AA5-9CB8-19CC2240B85C}"/>
                </a:ext>
              </a:extLst>
            </p:cNvPr>
            <p:cNvSpPr/>
            <p:nvPr/>
          </p:nvSpPr>
          <p:spPr>
            <a:xfrm>
              <a:off x="288759" y="96253"/>
              <a:ext cx="11730789" cy="666000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462"/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4EC4250E-502D-4E04-869A-6E0E92703C3D}"/>
                </a:ext>
              </a:extLst>
            </p:cNvPr>
            <p:cNvGrpSpPr/>
            <p:nvPr/>
          </p:nvGrpSpPr>
          <p:grpSpPr>
            <a:xfrm>
              <a:off x="344884" y="192505"/>
              <a:ext cx="11502232" cy="6467495"/>
              <a:chOff x="401009" y="192505"/>
              <a:chExt cx="11502232" cy="6467495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31939253-E2CE-4F90-BB6D-EEFED873D512}"/>
                  </a:ext>
                </a:extLst>
              </p:cNvPr>
              <p:cNvGrpSpPr/>
              <p:nvPr/>
            </p:nvGrpSpPr>
            <p:grpSpPr>
              <a:xfrm>
                <a:off x="401009" y="192505"/>
                <a:ext cx="11502232" cy="6467495"/>
                <a:chOff x="401009" y="192505"/>
                <a:chExt cx="11502232" cy="6467495"/>
              </a:xfrm>
            </p:grpSpPr>
            <p:pic>
              <p:nvPicPr>
                <p:cNvPr id="29" name="Imagem 28">
                  <a:extLst>
                    <a:ext uri="{FF2B5EF4-FFF2-40B4-BE49-F238E27FC236}">
                      <a16:creationId xmlns:a16="http://schemas.microsoft.com/office/drawing/2014/main" id="{ED75D1DD-01EC-4CE0-8580-1184B0583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648034" y="463532"/>
                  <a:ext cx="5255207" cy="5713714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rnd">
                  <a:solidFill>
                    <a:srgbClr val="FFFFFF"/>
                  </a:solidFill>
                </a:ln>
                <a:effectLst>
                  <a:outerShdw blurRad="36195" dist="12700" dir="11400000" algn="tl" rotWithShape="0">
                    <a:srgbClr val="000000">
                      <a:alpha val="33000"/>
                    </a:srgbClr>
                  </a:outerShdw>
                </a:effectLst>
                <a:scene3d>
                  <a:camera prst="perspectiveContrastingLeftFacing">
                    <a:rot lat="540000" lon="2100000" rev="0"/>
                  </a:camera>
                  <a:lightRig rig="soft" dir="t"/>
                </a:scene3d>
                <a:sp3d contourW="12700" prstMaterial="matte">
                  <a:bevelT w="63500" h="50800"/>
                  <a:contourClr>
                    <a:srgbClr val="C0C0C0"/>
                  </a:contourClr>
                </a:sp3d>
              </p:spPr>
            </p:pic>
            <p:pic>
              <p:nvPicPr>
                <p:cNvPr id="32" name="Imagem 31">
                  <a:extLst>
                    <a:ext uri="{FF2B5EF4-FFF2-40B4-BE49-F238E27FC236}">
                      <a16:creationId xmlns:a16="http://schemas.microsoft.com/office/drawing/2014/main" id="{056F0B11-6E5F-4125-B288-3BE26E3211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1009" y="192505"/>
                  <a:ext cx="4706314" cy="6467495"/>
                </a:xfrm>
                <a:prstGeom prst="rect">
                  <a:avLst/>
                </a:prstGeom>
              </p:spPr>
            </p:pic>
            <p:pic>
              <p:nvPicPr>
                <p:cNvPr id="2" name="Imagem 1">
                  <a:extLst>
                    <a:ext uri="{FF2B5EF4-FFF2-40B4-BE49-F238E27FC236}">
                      <a16:creationId xmlns:a16="http://schemas.microsoft.com/office/drawing/2014/main" id="{4961264F-6F69-4D20-B8AF-29DD1444C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47306" y="3537611"/>
                  <a:ext cx="736095" cy="73609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152400" dist="12000" dir="900000" sy="98000" kx="110000" ky="200000" algn="tl" rotWithShape="0">
                    <a:srgbClr val="000000">
                      <a:alpha val="30000"/>
                    </a:srgbClr>
                  </a:outerShdw>
                </a:effectLst>
                <a:scene3d>
                  <a:camera prst="perspectiveRelaxed">
                    <a:rot lat="19800000" lon="1200000" rev="20820000"/>
                  </a:camera>
                  <a:lightRig rig="threePt" dir="t"/>
                </a:scene3d>
                <a:sp3d contourW="6350" prstMaterial="matte">
                  <a:bevelT w="101600" h="101600"/>
                  <a:contourClr>
                    <a:srgbClr val="969696"/>
                  </a:contourClr>
                </a:sp3d>
              </p:spPr>
            </p:pic>
            <p:pic>
              <p:nvPicPr>
                <p:cNvPr id="3" name="Imagem 2">
                  <a:extLst>
                    <a:ext uri="{FF2B5EF4-FFF2-40B4-BE49-F238E27FC236}">
                      <a16:creationId xmlns:a16="http://schemas.microsoft.com/office/drawing/2014/main" id="{974F46ED-89F5-484F-8D30-9C929D6BE8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49648" y="2463991"/>
                  <a:ext cx="736096" cy="73609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152400" dist="12000" dir="900000" sy="98000" kx="110000" ky="200000" algn="tl" rotWithShape="0">
                    <a:srgbClr val="000000">
                      <a:alpha val="30000"/>
                    </a:srgbClr>
                  </a:outerShdw>
                </a:effectLst>
                <a:scene3d>
                  <a:camera prst="perspectiveRelaxed">
                    <a:rot lat="19800000" lon="1200000" rev="20820000"/>
                  </a:camera>
                  <a:lightRig rig="threePt" dir="t"/>
                </a:scene3d>
                <a:sp3d contourW="6350" prstMaterial="matte">
                  <a:bevelT w="101600" h="101600"/>
                  <a:contourClr>
                    <a:srgbClr val="969696"/>
                  </a:contourClr>
                </a:sp3d>
              </p:spPr>
            </p:pic>
            <p:pic>
              <p:nvPicPr>
                <p:cNvPr id="4" name="Imagem 3">
                  <a:extLst>
                    <a:ext uri="{FF2B5EF4-FFF2-40B4-BE49-F238E27FC236}">
                      <a16:creationId xmlns:a16="http://schemas.microsoft.com/office/drawing/2014/main" id="{838F7EDA-787A-47F1-AC83-304AFF8E5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87248" y="3042999"/>
                  <a:ext cx="736096" cy="73609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152400" dist="12000" dir="900000" sy="98000" kx="110000" ky="200000" algn="tl" rotWithShape="0">
                    <a:srgbClr val="000000">
                      <a:alpha val="30000"/>
                    </a:srgbClr>
                  </a:outerShdw>
                </a:effectLst>
                <a:scene3d>
                  <a:camera prst="perspectiveRelaxed">
                    <a:rot lat="19800000" lon="1200000" rev="20820000"/>
                  </a:camera>
                  <a:lightRig rig="threePt" dir="t"/>
                </a:scene3d>
                <a:sp3d contourW="6350" prstMaterial="matte">
                  <a:bevelT w="101600" h="101600"/>
                  <a:contourClr>
                    <a:srgbClr val="969696"/>
                  </a:contourClr>
                </a:sp3d>
              </p:spPr>
            </p:pic>
          </p:grpSp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B83A61FD-C30C-4791-A419-43C6F065F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2068" y="637504"/>
                <a:ext cx="4023569" cy="536576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902347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0</Words>
  <Application>Microsoft Office PowerPoint</Application>
  <PresentationFormat>Papel A4 (210 x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Sonia Terron</dc:creator>
  <cp:lastModifiedBy>Sonia Terron</cp:lastModifiedBy>
  <cp:revision>6</cp:revision>
  <cp:lastPrinted>2018-10-08T01:36:27Z</cp:lastPrinted>
  <dcterms:created xsi:type="dcterms:W3CDTF">2018-10-05T17:19:55Z</dcterms:created>
  <dcterms:modified xsi:type="dcterms:W3CDTF">2018-10-08T01:37:39Z</dcterms:modified>
</cp:coreProperties>
</file>